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58" r:id="rId5"/>
    <p:sldId id="259" r:id="rId6"/>
    <p:sldId id="264" r:id="rId7"/>
    <p:sldId id="260" r:id="rId8"/>
    <p:sldId id="263" r:id="rId9"/>
    <p:sldId id="261" r:id="rId10"/>
    <p:sldId id="262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30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89E4-7BA6-4CC1-860B-57C747D8EC8A}" type="datetimeFigureOut">
              <a:rPr lang="en-GB" smtClean="0"/>
              <a:pPr/>
              <a:t>13/10/2015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8391-0796-482E-9287-90A042ECA11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51192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89E4-7BA6-4CC1-860B-57C747D8EC8A}" type="datetimeFigureOut">
              <a:rPr lang="en-GB" smtClean="0"/>
              <a:pPr/>
              <a:t>13/10/2015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8391-0796-482E-9287-90A042ECA11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2192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89E4-7BA6-4CC1-860B-57C747D8EC8A}" type="datetimeFigureOut">
              <a:rPr lang="en-GB" smtClean="0"/>
              <a:pPr/>
              <a:t>13/10/2015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8391-0796-482E-9287-90A042ECA11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3730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89E4-7BA6-4CC1-860B-57C747D8EC8A}" type="datetimeFigureOut">
              <a:rPr lang="en-GB" smtClean="0"/>
              <a:pPr/>
              <a:t>13/10/2015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8391-0796-482E-9287-90A042ECA11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15677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89E4-7BA6-4CC1-860B-57C747D8EC8A}" type="datetimeFigureOut">
              <a:rPr lang="en-GB" smtClean="0"/>
              <a:pPr/>
              <a:t>13/10/2015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8391-0796-482E-9287-90A042ECA11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28613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89E4-7BA6-4CC1-860B-57C747D8EC8A}" type="datetimeFigureOut">
              <a:rPr lang="en-GB" smtClean="0"/>
              <a:pPr/>
              <a:t>13/10/2015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8391-0796-482E-9287-90A042ECA11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48580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89E4-7BA6-4CC1-860B-57C747D8EC8A}" type="datetimeFigureOut">
              <a:rPr lang="en-GB" smtClean="0"/>
              <a:pPr/>
              <a:t>13/10/2015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8391-0796-482E-9287-90A042ECA11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14912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89E4-7BA6-4CC1-860B-57C747D8EC8A}" type="datetimeFigureOut">
              <a:rPr lang="en-GB" smtClean="0"/>
              <a:pPr/>
              <a:t>13/10/2015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8391-0796-482E-9287-90A042ECA11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7730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89E4-7BA6-4CC1-860B-57C747D8EC8A}" type="datetimeFigureOut">
              <a:rPr lang="en-GB" smtClean="0"/>
              <a:pPr/>
              <a:t>13/10/2015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8391-0796-482E-9287-90A042ECA11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31524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89E4-7BA6-4CC1-860B-57C747D8EC8A}" type="datetimeFigureOut">
              <a:rPr lang="en-GB" smtClean="0"/>
              <a:pPr/>
              <a:t>13/10/2015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8391-0796-482E-9287-90A042ECA11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26778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89E4-7BA6-4CC1-860B-57C747D8EC8A}" type="datetimeFigureOut">
              <a:rPr lang="en-GB" smtClean="0"/>
              <a:pPr/>
              <a:t>13/10/2015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8391-0796-482E-9287-90A042ECA11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16568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189E4-7BA6-4CC1-860B-57C747D8EC8A}" type="datetimeFigureOut">
              <a:rPr lang="en-GB" smtClean="0"/>
              <a:pPr/>
              <a:t>13/10/2015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68391-0796-482E-9287-90A042ECA11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7617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gif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B.S.B Presentation 2015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Nathan Giles – Nicholas and Harris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44645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Advice for the Students: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968052"/>
            <a:ext cx="7678223" cy="4252444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Ask questions and also ask advice.</a:t>
            </a:r>
          </a:p>
          <a:p>
            <a:endParaRPr lang="en-GB" dirty="0"/>
          </a:p>
          <a:p>
            <a:r>
              <a:rPr lang="en-GB" dirty="0" smtClean="0"/>
              <a:t>Help students that are in the years below you.</a:t>
            </a:r>
          </a:p>
          <a:p>
            <a:endParaRPr lang="en-GB" dirty="0"/>
          </a:p>
          <a:p>
            <a:r>
              <a:rPr lang="en-GB" dirty="0" smtClean="0"/>
              <a:t>Try and attend as many collage trips or sponsored trips as possible.</a:t>
            </a:r>
          </a:p>
          <a:p>
            <a:endParaRPr lang="en-GB" dirty="0"/>
          </a:p>
          <a:p>
            <a:r>
              <a:rPr lang="en-GB" dirty="0" smtClean="0"/>
              <a:t>Always listen to the feedback given even if it hard to digest sometimes.</a:t>
            </a:r>
          </a:p>
          <a:p>
            <a:endParaRPr lang="en-GB" dirty="0" smtClean="0"/>
          </a:p>
          <a:p>
            <a:r>
              <a:rPr lang="en-GB" dirty="0" smtClean="0"/>
              <a:t>Most importantly enjoy the work you do.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4003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0519" y="2248169"/>
            <a:ext cx="61915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300" dirty="0"/>
              <a:t>Thank you for listening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42055" y="3378289"/>
            <a:ext cx="54284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/>
              <a:t>Are there any questions?</a:t>
            </a:r>
          </a:p>
        </p:txBody>
      </p:sp>
    </p:spTree>
    <p:extLst>
      <p:ext uri="{BB962C8B-B14F-4D97-AF65-F5344CB8AC3E}">
        <p14:creationId xmlns:p14="http://schemas.microsoft.com/office/powerpoint/2010/main" xmlns="" val="201628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71223"/>
            <a:ext cx="7886700" cy="4675031"/>
          </a:xfrm>
        </p:spPr>
        <p:txBody>
          <a:bodyPr>
            <a:normAutofit fontScale="85000" lnSpcReduction="20000"/>
          </a:bodyPr>
          <a:lstStyle/>
          <a:p>
            <a:r>
              <a:rPr lang="en-GB" b="1" dirty="0" smtClean="0"/>
              <a:t>Starting Out in the Baking Industry.</a:t>
            </a:r>
          </a:p>
          <a:p>
            <a:endParaRPr lang="en-GB" dirty="0"/>
          </a:p>
          <a:p>
            <a:r>
              <a:rPr lang="en-GB" b="1" dirty="0" smtClean="0"/>
              <a:t>National Bakery School.</a:t>
            </a:r>
          </a:p>
          <a:p>
            <a:endParaRPr lang="en-GB" dirty="0" smtClean="0"/>
          </a:p>
          <a:p>
            <a:r>
              <a:rPr lang="en-GB" b="1" dirty="0" smtClean="0"/>
              <a:t>Life After Studying:</a:t>
            </a:r>
            <a:endParaRPr lang="en-GB" b="1" dirty="0"/>
          </a:p>
          <a:p>
            <a:r>
              <a:rPr lang="en-GB" dirty="0" err="1" smtClean="0"/>
              <a:t>Mr.</a:t>
            </a:r>
            <a:r>
              <a:rPr lang="en-GB" dirty="0" smtClean="0"/>
              <a:t> Bagels Ltd</a:t>
            </a:r>
          </a:p>
          <a:p>
            <a:r>
              <a:rPr lang="en-GB" dirty="0" smtClean="0"/>
              <a:t>Rich Products</a:t>
            </a:r>
          </a:p>
          <a:p>
            <a:r>
              <a:rPr lang="en-GB" dirty="0" smtClean="0"/>
              <a:t>Nicholas &amp; Harris</a:t>
            </a:r>
          </a:p>
          <a:p>
            <a:endParaRPr lang="en-GB" dirty="0"/>
          </a:p>
          <a:p>
            <a:r>
              <a:rPr lang="en-GB" b="1" dirty="0" smtClean="0"/>
              <a:t>Rising Star Award.</a:t>
            </a:r>
          </a:p>
          <a:p>
            <a:endParaRPr lang="en-GB" dirty="0"/>
          </a:p>
          <a:p>
            <a:r>
              <a:rPr lang="en-GB" b="1" dirty="0" smtClean="0"/>
              <a:t>My Advice for Students.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32975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549462" y="2528284"/>
            <a:ext cx="4160614" cy="3120461"/>
          </a:xfrm>
          <a:prstGeom prst="rect">
            <a:avLst/>
          </a:prstGeom>
          <a:noFill/>
          <a:effectLst>
            <a:glow rad="685800">
              <a:srgbClr val="FFFF00">
                <a:alpha val="29000"/>
              </a:srgbClr>
            </a:glow>
            <a:outerShdw dir="5460000" sx="1000" sy="1000" algn="ctr" rotWithShape="0">
              <a:srgbClr val="000000">
                <a:alpha val="0"/>
              </a:srgbClr>
            </a:outerShdw>
            <a:softEdge rad="9779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Starting out in the Baking Industry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94" y="1939076"/>
            <a:ext cx="7886700" cy="3550897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Started baking in an in-store bakery at Sainsbury’s New Cross Gate.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I was finding that I really enjoyed baking and decided I would look for a bakers apprenticeship. 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Started working at The Bakery, Pickford Lane, Bexleyheath.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0125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National Bakery School: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813142"/>
          </a:xfrm>
        </p:spPr>
        <p:txBody>
          <a:bodyPr>
            <a:normAutofit fontScale="70000" lnSpcReduction="20000"/>
          </a:bodyPr>
          <a:lstStyle/>
          <a:p>
            <a:r>
              <a:rPr lang="en-GB" sz="3400" dirty="0" smtClean="0"/>
              <a:t>I attended the National Bakery School for my studies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sz="3400" dirty="0"/>
          </a:p>
          <a:p>
            <a:r>
              <a:rPr lang="en-GB" sz="3400" dirty="0" smtClean="0"/>
              <a:t>Courses I took were:</a:t>
            </a:r>
          </a:p>
          <a:p>
            <a:r>
              <a:rPr lang="en-GB" sz="1600" dirty="0"/>
              <a:t>City Guilds Level II – Food Manufacturing</a:t>
            </a:r>
          </a:p>
          <a:p>
            <a:r>
              <a:rPr lang="en-GB" sz="1600" dirty="0" err="1"/>
              <a:t>FdSc</a:t>
            </a:r>
            <a:r>
              <a:rPr lang="en-GB" sz="1600" dirty="0"/>
              <a:t> Baking Technology Management</a:t>
            </a:r>
          </a:p>
          <a:p>
            <a:r>
              <a:rPr lang="en-GB" sz="1600" dirty="0"/>
              <a:t>BSc Baking Technology Management</a:t>
            </a:r>
          </a:p>
          <a:p>
            <a:endParaRPr lang="en-GB" sz="1200" dirty="0" smtClean="0"/>
          </a:p>
          <a:p>
            <a:pPr marL="0" indent="0">
              <a:buNone/>
            </a:pPr>
            <a:endParaRPr lang="en-GB" sz="1200" dirty="0"/>
          </a:p>
          <a:p>
            <a:r>
              <a:rPr lang="en-GB" sz="3400" dirty="0" smtClean="0"/>
              <a:t>Final year I was offered the chance to study for an MSc via a KTC with </a:t>
            </a:r>
            <a:r>
              <a:rPr lang="en-GB" sz="3400" dirty="0" err="1" smtClean="0"/>
              <a:t>Mr.</a:t>
            </a:r>
            <a:r>
              <a:rPr lang="en-GB" sz="3400" dirty="0" smtClean="0"/>
              <a:t> Bagels Ltd and London South Bank University.</a:t>
            </a:r>
            <a:endParaRPr lang="en-GB" sz="3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821" b="6154"/>
          <a:stretch/>
        </p:blipFill>
        <p:spPr>
          <a:xfrm>
            <a:off x="4526926" y="3610730"/>
            <a:ext cx="3058729" cy="1858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457712" y="1959474"/>
            <a:ext cx="2818073" cy="211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94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Life after Studying – </a:t>
            </a:r>
            <a:r>
              <a:rPr lang="en-GB" dirty="0" err="1" smtClean="0"/>
              <a:t>Mr.</a:t>
            </a:r>
            <a:r>
              <a:rPr lang="en-GB" dirty="0" smtClean="0"/>
              <a:t> Bagels Ltd: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44711"/>
            <a:ext cx="7886700" cy="1085850"/>
          </a:xfrm>
        </p:spPr>
        <p:txBody>
          <a:bodyPr>
            <a:normAutofit fontScale="47500" lnSpcReduction="20000"/>
          </a:bodyPr>
          <a:lstStyle/>
          <a:p>
            <a:r>
              <a:rPr lang="en-GB" sz="5100" dirty="0" smtClean="0"/>
              <a:t>Work at </a:t>
            </a:r>
            <a:r>
              <a:rPr lang="en-GB" sz="5100" dirty="0" err="1" smtClean="0"/>
              <a:t>Mr.</a:t>
            </a:r>
            <a:r>
              <a:rPr lang="en-GB" sz="5100" dirty="0" smtClean="0"/>
              <a:t> Bagels Ltd:</a:t>
            </a:r>
          </a:p>
          <a:p>
            <a:r>
              <a:rPr lang="en-GB" sz="5100" dirty="0" smtClean="0"/>
              <a:t>Development of bagels for retailers in UK and across Main Europe.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8196" y="3131762"/>
            <a:ext cx="1600200" cy="160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3787" y="4250052"/>
            <a:ext cx="1687860" cy="1250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788" y="3005431"/>
            <a:ext cx="3786188" cy="6786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/>
          <a:srcRect t="24178" b="23899"/>
          <a:stretch/>
        </p:blipFill>
        <p:spPr>
          <a:xfrm>
            <a:off x="6704136" y="3830660"/>
            <a:ext cx="2011679" cy="104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725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Rich Products: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90918"/>
            <a:ext cx="7886700" cy="4726547"/>
          </a:xfrm>
        </p:spPr>
        <p:txBody>
          <a:bodyPr/>
          <a:lstStyle/>
          <a:p>
            <a:r>
              <a:rPr lang="en-GB" sz="2400" dirty="0" smtClean="0"/>
              <a:t>Moved from Woolwich, South East London to Worcester for a role as a Development Technologist with Rich Products.</a:t>
            </a:r>
          </a:p>
          <a:p>
            <a:endParaRPr lang="en-GB" sz="2400" dirty="0"/>
          </a:p>
          <a:p>
            <a:r>
              <a:rPr lang="en-GB" sz="2400" dirty="0" smtClean="0"/>
              <a:t>Worked at the Hartlebury site making cookies, in frozen pucks and freezer thaw.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b="31589"/>
          <a:stretch/>
        </p:blipFill>
        <p:spPr>
          <a:xfrm>
            <a:off x="5826660" y="4187009"/>
            <a:ext cx="2178844" cy="17740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6349" y="4270345"/>
            <a:ext cx="1607344" cy="16073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/>
          <a:srcRect t="10052" b="7630"/>
          <a:stretch/>
        </p:blipFill>
        <p:spPr>
          <a:xfrm>
            <a:off x="3137970" y="4006680"/>
            <a:ext cx="2178844" cy="213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61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Nicholas &amp; Harris: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74496"/>
            <a:ext cx="7886700" cy="1219816"/>
          </a:xfrm>
        </p:spPr>
        <p:txBody>
          <a:bodyPr>
            <a:noAutofit/>
          </a:bodyPr>
          <a:lstStyle/>
          <a:p>
            <a:r>
              <a:rPr lang="en-GB" sz="2400" dirty="0" smtClean="0"/>
              <a:t>Currently working on Branded Range of Products.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 smtClean="0"/>
              <a:t>Work as a New Product Development Technologist.</a:t>
            </a:r>
            <a:endParaRPr lang="en-GB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650" y="3871366"/>
            <a:ext cx="2326808" cy="15068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0375" y="4916088"/>
            <a:ext cx="2000168" cy="12122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5970" y="3159360"/>
            <a:ext cx="3149663" cy="10630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7183" y="4916088"/>
            <a:ext cx="3378662" cy="13667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80731" y="4485930"/>
            <a:ext cx="1482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Food Service</a:t>
            </a:r>
          </a:p>
        </p:txBody>
      </p:sp>
      <p:pic>
        <p:nvPicPr>
          <p:cNvPr id="12" name="Picture 11" descr="N&amp;H-logo-Vectors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58" t="5350" r="4055" b="70069"/>
          <a:stretch/>
        </p:blipFill>
        <p:spPr>
          <a:xfrm>
            <a:off x="5322194" y="650205"/>
            <a:ext cx="2022947" cy="7828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80731" y="3214090"/>
            <a:ext cx="1907381" cy="13501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16059" y="5218441"/>
            <a:ext cx="2421731" cy="106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473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Nicholas &amp; Harris: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91226"/>
            <a:ext cx="7886700" cy="4187602"/>
          </a:xfrm>
        </p:spPr>
        <p:txBody>
          <a:bodyPr>
            <a:normAutofit fontScale="62500" lnSpcReduction="20000"/>
          </a:bodyPr>
          <a:lstStyle/>
          <a:p>
            <a:r>
              <a:rPr lang="en-GB" sz="3800" dirty="0" smtClean="0"/>
              <a:t>Support from my colleagues at N&amp;H.</a:t>
            </a:r>
          </a:p>
          <a:p>
            <a:endParaRPr lang="en-GB" sz="3800" dirty="0"/>
          </a:p>
          <a:p>
            <a:r>
              <a:rPr lang="en-GB" sz="3800" dirty="0" smtClean="0"/>
              <a:t>Also support from them on the night as the booked a table.</a:t>
            </a:r>
          </a:p>
          <a:p>
            <a:endParaRPr lang="en-GB" sz="3800" dirty="0"/>
          </a:p>
          <a:p>
            <a:r>
              <a:rPr lang="en-GB" sz="3800" dirty="0"/>
              <a:t>Business is growing and expanding, investing in personnel and </a:t>
            </a:r>
            <a:r>
              <a:rPr lang="en-GB" sz="3800" dirty="0" smtClean="0"/>
              <a:t>resources.</a:t>
            </a:r>
            <a:endParaRPr lang="en-GB" sz="3800" dirty="0"/>
          </a:p>
          <a:p>
            <a:pPr marL="0" indent="0">
              <a:buNone/>
            </a:pPr>
            <a:endParaRPr lang="en-GB" sz="3800" dirty="0"/>
          </a:p>
          <a:p>
            <a:r>
              <a:rPr lang="en-GB" sz="3800" dirty="0" smtClean="0"/>
              <a:t>Future for N&amp;H:</a:t>
            </a:r>
          </a:p>
          <a:p>
            <a:r>
              <a:rPr lang="en-GB" sz="3800" dirty="0" smtClean="0"/>
              <a:t>Over the next financial year the business is investing £2.5million in capital into the bakery.</a:t>
            </a:r>
          </a:p>
          <a:p>
            <a:r>
              <a:rPr lang="en-GB" sz="3800" dirty="0" smtClean="0"/>
              <a:t>Building of a new NPD Test Bakery.</a:t>
            </a:r>
          </a:p>
          <a:p>
            <a:endParaRPr lang="en-GB" dirty="0"/>
          </a:p>
        </p:txBody>
      </p:sp>
      <p:pic>
        <p:nvPicPr>
          <p:cNvPr id="4" name="Picture 3" descr="N&amp;H-logo-Vectors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58" t="5350" r="4055" b="70069"/>
          <a:stretch/>
        </p:blipFill>
        <p:spPr>
          <a:xfrm>
            <a:off x="5396247" y="566738"/>
            <a:ext cx="2274084" cy="73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862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Rising Star Award: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77712"/>
            <a:ext cx="4606612" cy="3920812"/>
          </a:xfrm>
        </p:spPr>
        <p:txBody>
          <a:bodyPr/>
          <a:lstStyle/>
          <a:p>
            <a:r>
              <a:rPr lang="en-GB" sz="2400" dirty="0" smtClean="0"/>
              <a:t>Why I chose to enter the award:</a:t>
            </a:r>
          </a:p>
          <a:p>
            <a:endParaRPr lang="en-GB" dirty="0"/>
          </a:p>
          <a:p>
            <a:pPr>
              <a:buFontTx/>
              <a:buChar char="-"/>
            </a:pPr>
            <a:r>
              <a:rPr lang="en-GB" sz="2000" dirty="0"/>
              <a:t>To become know to a wider audience, to let people know what I am about and what I want to achieve in the industry.</a:t>
            </a:r>
          </a:p>
          <a:p>
            <a:pPr>
              <a:buFontTx/>
              <a:buChar char="-"/>
            </a:pPr>
            <a:endParaRPr lang="en-GB" sz="2000" dirty="0"/>
          </a:p>
          <a:p>
            <a:pPr>
              <a:buFontTx/>
              <a:buChar char="-"/>
            </a:pPr>
            <a:r>
              <a:rPr lang="en-GB" sz="2000" dirty="0"/>
              <a:t>Personnel acknowledgement of what I have achieved so far.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>
              <a:buFontTx/>
              <a:buChar char="-"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14950" y="1057276"/>
            <a:ext cx="3200400" cy="21359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14950" y="3491072"/>
            <a:ext cx="3200400" cy="200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144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634</TotalTime>
  <Words>416</Words>
  <Application>Microsoft Office PowerPoint</Application>
  <PresentationFormat>On-screen Show (4:3)</PresentationFormat>
  <Paragraphs>79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B.S.B Presentation 2015</vt:lpstr>
      <vt:lpstr>Introduction </vt:lpstr>
      <vt:lpstr>Starting out in the Baking Industry</vt:lpstr>
      <vt:lpstr>National Bakery School:</vt:lpstr>
      <vt:lpstr>Life after Studying – Mr. Bagels Ltd:</vt:lpstr>
      <vt:lpstr>Rich Products:</vt:lpstr>
      <vt:lpstr>Nicholas &amp; Harris:</vt:lpstr>
      <vt:lpstr>Nicholas &amp; Harris:</vt:lpstr>
      <vt:lpstr>Rising Star Award:</vt:lpstr>
      <vt:lpstr>Advice for the Students: 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B.S.B Presentation 2015</dc:title>
  <dc:creator>Nathan Giles</dc:creator>
  <cp:lastModifiedBy>Jim Brown</cp:lastModifiedBy>
  <cp:revision>32</cp:revision>
  <dcterms:created xsi:type="dcterms:W3CDTF">2015-09-18T05:46:26Z</dcterms:created>
  <dcterms:modified xsi:type="dcterms:W3CDTF">2015-10-13T08:33:02Z</dcterms:modified>
</cp:coreProperties>
</file>